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D99034-10CA-4CA3-A458-1CC51F34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060D51F-1FE8-4224-9062-50F7C5516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6E9783-D81E-44D1-9BD5-DA863EE2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3AF6-E6EF-4831-A247-32CF4CD5726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7DCF65-12A8-444C-846D-4B50108A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8FFA68B-8DDD-4E73-A98C-6CC36353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59F-CE4D-4E3E-BB70-F4AB919E13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53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10E3F-1D23-42A2-8B58-B89DF370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11AB8C6-92CC-4F74-9C3D-5857C22A7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8689459-8B86-4A22-B261-26D15B45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3AF6-E6EF-4831-A247-32CF4CD5726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2E6B9D0-57CC-4268-8840-06FA31C0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BB983A-5EE5-4DB1-A83D-AF7D2188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59F-CE4D-4E3E-BB70-F4AB919E13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44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D82F379-3E4C-4CA9-BF20-B958F83CC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925A2CF-1B8B-4F11-B66C-8C5890C3B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01F2D37-162D-4E51-8F42-C6FB469E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3AF6-E6EF-4831-A247-32CF4CD5726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64DE33D-0566-4441-9D8E-669DF0B5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2443C4-F980-4485-AE48-8F8AA467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59F-CE4D-4E3E-BB70-F4AB919E13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3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996971-82CF-487F-9421-70642DED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DF1CFC-C244-4285-A85F-2AC96392F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677EFF-6EB1-4E62-8EF2-1455ED3F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3AF6-E6EF-4831-A247-32CF4CD5726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63424C-FBA0-49CE-B57E-BADC13BF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570C20-5C83-441E-8BF2-758757F8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59F-CE4D-4E3E-BB70-F4AB919E13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752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9E8A65-EC6B-4E74-B262-57360F61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C5B04BA-5FD6-4ABC-81E4-B9F8CDDA0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2FA8594-4839-40F6-8535-8AB79948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3AF6-E6EF-4831-A247-32CF4CD5726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E6C713D-079B-400B-AA4E-83C40A6B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05D7FB-3971-4AFA-B746-5C82CCA8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59F-CE4D-4E3E-BB70-F4AB919E13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4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1E4C7-C7C2-44E2-B769-C40E357F3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F350E8-F2AF-45B2-8467-0370A44E6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D1DBB09-4452-46FC-A7E5-85C1F926B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E0441EB-FF29-4E91-8DE5-F0F0ED60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3AF6-E6EF-4831-A247-32CF4CD5726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3AB6135-3082-4EE4-B74A-9C24DB8F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9B3F5AF-A89A-43FC-A590-1A260057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59F-CE4D-4E3E-BB70-F4AB919E13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470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94D56-E2D9-43A9-9BAF-5B6EBFF3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D5AD105-E27E-4926-BF42-05838A27F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D04C710-5F76-4EEA-A7C1-83E51CBD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EC4BC22-8124-48F8-B113-BE26E4B45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827C261-BFB2-4D39-AE25-6B8DCA288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6440395-EDEF-4E55-91A1-4F807F1D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3AF6-E6EF-4831-A247-32CF4CD5726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21AEC8D-AA3B-4A80-AFFD-D646ADFC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B563860-5DC3-4AC7-B619-FD622D3B9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59F-CE4D-4E3E-BB70-F4AB919E13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611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3FAEDA-56DB-4713-AE99-F68B253A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7312988-AB39-4D54-9D0F-400C2B8B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3AF6-E6EF-4831-A247-32CF4CD5726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933E2B2-8112-4480-A502-825507B9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7B05070-2C21-48CD-A8C5-7E8D2425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59F-CE4D-4E3E-BB70-F4AB919E13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101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9A20587-DFD3-4C2F-AEA8-E1008D09B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3AF6-E6EF-4831-A247-32CF4CD5726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4C24CFB-35FC-4D2B-B9DE-C5348398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AEFF198-DAEB-4B83-9682-D17CBFDD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59F-CE4D-4E3E-BB70-F4AB919E13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50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F55471-6BE8-449C-BEEB-B9E73CF9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476C04-EB22-46DE-A82D-F999BA6CD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67EB645-9779-4D22-9819-8AE82AF7E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0B40346-B019-464C-8D75-EE1823C2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3AF6-E6EF-4831-A247-32CF4CD5726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AB27159-BC52-42CB-9807-220AE573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FFA6688-BC2C-42E5-985F-3384CF1A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59F-CE4D-4E3E-BB70-F4AB919E13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62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A721AA-4D0A-4DF1-9F05-DA56B44D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59423AA-1481-4F25-A031-C63B35EDC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AD589E5-65AA-427B-B21A-484FFA5E0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FF30203-FC9F-42CA-83CD-64C8C8BF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73AF6-E6EF-4831-A247-32CF4CD5726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7739B96-527D-4982-AFFC-9F0CB898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33BF350-F5B4-42B8-BAE9-232477D6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1B59F-CE4D-4E3E-BB70-F4AB919E13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653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CABCE16-50F3-4B70-93D6-AA6D6A12C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0F8B523-29CF-4810-9416-280BA009A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0BD4FB-7815-4780-BE8F-D4B4E580B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3AF6-E6EF-4831-A247-32CF4CD5726B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F05328D-E6C2-4838-8D8F-B59FFF892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D5B4CAA-289D-4877-A4CB-988661109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B59F-CE4D-4E3E-BB70-F4AB919E13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66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IpTXQl7qT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KgORGHaPa9U" TargetMode="External"/><Relationship Id="rId4" Type="http://schemas.openxmlformats.org/officeDocument/2006/relationships/hyperlink" Target="https://youtu.be/42Htnp8P9E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F2DED69-7475-4859-A238-CB6CE6452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534780"/>
            <a:ext cx="11139854" cy="1031133"/>
          </a:xfrm>
        </p:spPr>
        <p:txBody>
          <a:bodyPr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  <a:latin typeface="Algerian" panose="04020705040A02060702" pitchFamily="82" charset="0"/>
              </a:rPr>
              <a:t>ODRŽIVI RAZVOJ-KRATKI VODIČ ZA </a:t>
            </a:r>
            <a:r>
              <a:rPr lang="hr-HR" sz="3000" dirty="0" err="1">
                <a:solidFill>
                  <a:srgbClr val="FFFFFF"/>
                </a:solidFill>
                <a:latin typeface="Algerian" panose="04020705040A02060702" pitchFamily="82" charset="0"/>
              </a:rPr>
              <a:t>EkOLOŠKI</a:t>
            </a:r>
            <a:r>
              <a:rPr lang="hr-HR" sz="3000" dirty="0">
                <a:solidFill>
                  <a:srgbClr val="FFFFFF"/>
                </a:solidFill>
                <a:latin typeface="Algerian" panose="04020705040A02060702" pitchFamily="82" charset="0"/>
              </a:rPr>
              <a:t> ODRŽIVO KUĆANSTVO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46180B2-F570-4C3E-9981-398D1125B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603" y="5808015"/>
            <a:ext cx="9104938" cy="669787"/>
          </a:xfrm>
        </p:spPr>
        <p:txBody>
          <a:bodyPr>
            <a:normAutofit fontScale="25000" lnSpcReduction="20000"/>
          </a:bodyPr>
          <a:lstStyle/>
          <a:p>
            <a:r>
              <a:rPr lang="hr-HR" sz="2000" dirty="0">
                <a:solidFill>
                  <a:srgbClr val="131DDE"/>
                </a:solidFill>
                <a:latin typeface="Algerian" panose="04020705040A02060702" pitchFamily="82" charset="0"/>
              </a:rPr>
              <a:t> </a:t>
            </a:r>
            <a:r>
              <a:rPr lang="hr-HR" sz="8600" dirty="0">
                <a:solidFill>
                  <a:srgbClr val="131DDE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PRIPREMILA </a:t>
            </a:r>
            <a:r>
              <a:rPr lang="hr-HR" sz="8600" dirty="0" err="1">
                <a:solidFill>
                  <a:srgbClr val="131DDE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UČENICA:Karla</a:t>
            </a:r>
            <a:r>
              <a:rPr lang="hr-HR" sz="8600" dirty="0">
                <a:solidFill>
                  <a:srgbClr val="131DDE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 mak 7.B,</a:t>
            </a:r>
          </a:p>
          <a:p>
            <a:r>
              <a:rPr lang="hr-HR" sz="8600" dirty="0">
                <a:solidFill>
                  <a:srgbClr val="131DDE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Osnovna škola </a:t>
            </a:r>
            <a:r>
              <a:rPr lang="hr-HR" sz="8600" dirty="0" err="1">
                <a:solidFill>
                  <a:srgbClr val="131DDE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eugena</a:t>
            </a:r>
            <a:r>
              <a:rPr lang="hr-HR" sz="8600" dirty="0">
                <a:solidFill>
                  <a:srgbClr val="131DDE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 </a:t>
            </a:r>
            <a:r>
              <a:rPr lang="hr-HR" sz="8600" dirty="0" err="1">
                <a:solidFill>
                  <a:srgbClr val="131DDE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kumičića</a:t>
            </a:r>
            <a:r>
              <a:rPr lang="hr-HR" sz="8600" dirty="0">
                <a:solidFill>
                  <a:srgbClr val="131DDE"/>
                </a:solidFill>
                <a:highlight>
                  <a:srgbClr val="FFFF00"/>
                </a:highlight>
                <a:latin typeface="Algerian" panose="04020705040A02060702" pitchFamily="82" charset="0"/>
              </a:rPr>
              <a:t>, slatina</a:t>
            </a:r>
          </a:p>
        </p:txBody>
      </p:sp>
      <p:pic>
        <p:nvPicPr>
          <p:cNvPr id="9" name="Picture 9" descr="Slikovni rezultat za globe program logo">
            <a:extLst>
              <a:ext uri="{FF2B5EF4-FFF2-40B4-BE49-F238E27FC236}">
                <a16:creationId xmlns:a16="http://schemas.microsoft.com/office/drawing/2014/main" id="{B84A6A69-183B-4663-9847-B3889DDB4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9103" y="307731"/>
            <a:ext cx="373779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4ABF8CB-DB4B-4E91-B6F5-DF1C592AE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108" y="307731"/>
            <a:ext cx="3887701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A2C8CB63-7662-480F-8F25-E8A9B5B691EF}"/>
              </a:ext>
            </a:extLst>
          </p:cNvPr>
          <p:cNvSpPr/>
          <p:nvPr/>
        </p:nvSpPr>
        <p:spPr>
          <a:xfrm>
            <a:off x="4271758" y="78318"/>
            <a:ext cx="3616629" cy="767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r-HR" dirty="0"/>
              <a:t>22.travnja-DAN PLANETE ZEMLJE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906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40EDEE-3375-45FD-ABE6-BB768EFB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lgerian" panose="04020705040A02060702" pitchFamily="82" charset="0"/>
              </a:rPr>
              <a:t>1.IZBACITE PLASTIČNE VREĆICE IZ SVAKODNEVNE UPORABE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52A8A1DB-FD44-4ACE-808E-F79C08CEC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hr-HR" sz="1700" dirty="0"/>
              <a:t>Mislim da već svi znate za ovaj maleni korak, ali vjerujte mi za naš planet Zemlju je to nešto najbolje što se može dogoditi</a:t>
            </a:r>
          </a:p>
          <a:p>
            <a:r>
              <a:rPr lang="hr-HR" sz="1700" dirty="0"/>
              <a:t>Vaše plastične vrećice za kupovinu i svakodnevnu upotrebu zamijenite platnenim vrećicama koje možete pronaći u većini trgovina</a:t>
            </a:r>
          </a:p>
          <a:p>
            <a:r>
              <a:rPr lang="hr-HR" sz="1700" dirty="0"/>
              <a:t>Njih ćete koristiti godinama, i nećete svaki put kada idete u kupovanje namirnica, odjeće itd. plaćati plastične i nerazgradive vrećice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EF85023-311A-4B04-B501-3B8244956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1" r="-2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03910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1CAB74C-6BE6-4E78-B085-892D52E6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000000"/>
                </a:solidFill>
                <a:latin typeface="Algerian" panose="04020705040A02060702" pitchFamily="82" charset="0"/>
              </a:rPr>
              <a:t>2.NEMOJTE KUPOVATI VOĆE I POVRĆE KOJE JE U PLASTIČNOM PAKIRANJ 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61982EA-AD25-4062-8DD2-B9F90F6798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458" r="-3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470B44-4F10-4591-AD48-8C7A9071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rgbClr val="000000"/>
                </a:solidFill>
              </a:rPr>
              <a:t>Ovo nije nešto što ćete često čuti, ali povrće i voće ne morate kupovati u plastici</a:t>
            </a:r>
          </a:p>
          <a:p>
            <a:r>
              <a:rPr lang="hr-HR" sz="2000" dirty="0">
                <a:solidFill>
                  <a:srgbClr val="000000"/>
                </a:solidFill>
              </a:rPr>
              <a:t>Umjesto da kupujete u plastici možete ići na </a:t>
            </a:r>
            <a:r>
              <a:rPr lang="hr-HR" sz="2000" b="1" dirty="0">
                <a:solidFill>
                  <a:srgbClr val="000000"/>
                </a:solidFill>
              </a:rPr>
              <a:t>tržnicu sa vrećicama koje imate od prije i njih iskorištavati dokle god možete, zatim možete posaditi povrće i voće u svojem dvorištu ako živite u kući</a:t>
            </a:r>
          </a:p>
          <a:p>
            <a:r>
              <a:rPr lang="hr-HR" sz="2000" dirty="0">
                <a:solidFill>
                  <a:srgbClr val="000000"/>
                </a:solidFill>
              </a:rPr>
              <a:t>Također možete kupiti </a:t>
            </a:r>
            <a:r>
              <a:rPr lang="hr-HR" sz="2000" b="1" dirty="0">
                <a:solidFill>
                  <a:srgbClr val="000000"/>
                </a:solidFill>
              </a:rPr>
              <a:t>manje platnene vrećice za nabavku </a:t>
            </a:r>
          </a:p>
        </p:txBody>
      </p:sp>
    </p:spTree>
    <p:extLst>
      <p:ext uri="{BB962C8B-B14F-4D97-AF65-F5344CB8AC3E}">
        <p14:creationId xmlns:p14="http://schemas.microsoft.com/office/powerpoint/2010/main" val="4003985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7BED8EE-6519-4EB3-821A-F0175E57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hr-HR" sz="3100" dirty="0">
                <a:solidFill>
                  <a:srgbClr val="000000"/>
                </a:solidFill>
                <a:latin typeface="Algerian" panose="04020705040A02060702" pitchFamily="82" charset="0"/>
              </a:rPr>
              <a:t>3.PRESTANITE KORISTITI PLASTIČNE SLAMKE U SVOJIM KUĆANSTVIMA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DB7E637-28BC-46E4-ADCE-F7B727F4E0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458" r="-3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41425A-8C51-47E4-86B8-F273A7420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119116"/>
            <a:ext cx="4977578" cy="5609230"/>
          </a:xfrm>
        </p:spPr>
        <p:txBody>
          <a:bodyPr anchor="ctr">
            <a:normAutofit/>
          </a:bodyPr>
          <a:lstStyle/>
          <a:p>
            <a:r>
              <a:rPr lang="hr-HR" sz="1700" dirty="0" err="1">
                <a:solidFill>
                  <a:srgbClr val="000000"/>
                </a:solidFill>
              </a:rPr>
              <a:t>Vjerovatno</a:t>
            </a:r>
            <a:r>
              <a:rPr lang="hr-HR" sz="1700" dirty="0">
                <a:solidFill>
                  <a:srgbClr val="000000"/>
                </a:solidFill>
              </a:rPr>
              <a:t> ste vidjeli kako se kornjače muče sa plastičnim slamkama za svoje živote </a:t>
            </a:r>
          </a:p>
          <a:p>
            <a:r>
              <a:rPr lang="hr-HR" sz="1700" dirty="0">
                <a:solidFill>
                  <a:srgbClr val="000000"/>
                </a:solidFill>
              </a:rPr>
              <a:t>Ovo nije samo zbog kornjača već i zbog tužne istine da se većina plastičnih slamki ne može reciklirati</a:t>
            </a:r>
          </a:p>
          <a:p>
            <a:r>
              <a:rPr lang="hr-HR" sz="1700" dirty="0">
                <a:solidFill>
                  <a:srgbClr val="000000"/>
                </a:solidFill>
              </a:rPr>
              <a:t>Ako obožavate plastične slamke imate dvije opcije da ih zamijenite, a te dvije opcije su: </a:t>
            </a:r>
            <a:r>
              <a:rPr lang="hr-HR" sz="1700" b="1" dirty="0">
                <a:solidFill>
                  <a:srgbClr val="000000"/>
                </a:solidFill>
              </a:rPr>
              <a:t>papirnate slamke koje se mogu same razgraditi jer su napravljene od prirodnih materijala ili slamke od nehrđajućeg čelika koje će vam trajati godinama</a:t>
            </a:r>
          </a:p>
        </p:txBody>
      </p:sp>
    </p:spTree>
    <p:extLst>
      <p:ext uri="{BB962C8B-B14F-4D97-AF65-F5344CB8AC3E}">
        <p14:creationId xmlns:p14="http://schemas.microsoft.com/office/powerpoint/2010/main" val="4291783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846561F-345B-47BD-8B8C-670812F2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sz="3400" dirty="0">
                <a:solidFill>
                  <a:srgbClr val="FFFFFF"/>
                </a:solidFill>
                <a:latin typeface="Algerian" panose="04020705040A02060702" pitchFamily="82" charset="0"/>
              </a:rPr>
              <a:t>4.RECIKLIRAJTE ODJEĆU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E8B20E-8A1D-40FF-906E-3BC4EF88F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000000"/>
                </a:solidFill>
              </a:rPr>
              <a:t>U većini naše odjeće se nalazi neka vrsta plastičnog materijala</a:t>
            </a:r>
          </a:p>
          <a:p>
            <a:r>
              <a:rPr lang="hr-HR" sz="2400" dirty="0">
                <a:solidFill>
                  <a:srgbClr val="000000"/>
                </a:solidFill>
              </a:rPr>
              <a:t>Kada se naša odjeća pere u perilici rublja za pranje rublja ispušta </a:t>
            </a:r>
            <a:r>
              <a:rPr lang="hr-HR" sz="2400" dirty="0" err="1">
                <a:solidFill>
                  <a:srgbClr val="000000"/>
                </a:solidFill>
              </a:rPr>
              <a:t>mikroplastiku</a:t>
            </a:r>
            <a:r>
              <a:rPr lang="hr-HR" sz="2400" dirty="0">
                <a:solidFill>
                  <a:srgbClr val="000000"/>
                </a:solidFill>
              </a:rPr>
              <a:t> koja zagađuje vodu</a:t>
            </a:r>
          </a:p>
          <a:p>
            <a:r>
              <a:rPr lang="hr-HR" sz="2400" dirty="0">
                <a:solidFill>
                  <a:srgbClr val="000000"/>
                </a:solidFill>
              </a:rPr>
              <a:t>Ako vodovod odvodi vodu u bilo kakve vode(</a:t>
            </a:r>
            <a:r>
              <a:rPr lang="hr-HR" sz="2400" dirty="0" err="1">
                <a:solidFill>
                  <a:srgbClr val="000000"/>
                </a:solidFill>
              </a:rPr>
              <a:t>mora,jezera</a:t>
            </a:r>
            <a:r>
              <a:rPr lang="hr-HR" sz="2400" dirty="0">
                <a:solidFill>
                  <a:srgbClr val="000000"/>
                </a:solidFill>
              </a:rPr>
              <a:t> itd..) u toj vodi će biti </a:t>
            </a:r>
            <a:r>
              <a:rPr lang="hr-HR" sz="2400" dirty="0" err="1">
                <a:solidFill>
                  <a:srgbClr val="000000"/>
                </a:solidFill>
              </a:rPr>
              <a:t>mikroplastike</a:t>
            </a:r>
            <a:endParaRPr lang="hr-HR" sz="2400" dirty="0">
              <a:solidFill>
                <a:srgbClr val="000000"/>
              </a:solidFill>
            </a:endParaRPr>
          </a:p>
          <a:p>
            <a:r>
              <a:rPr lang="hr-HR" sz="2400" dirty="0">
                <a:solidFill>
                  <a:srgbClr val="000000"/>
                </a:solidFill>
              </a:rPr>
              <a:t>U znanstvenim istraživanjima su pronađene </a:t>
            </a:r>
            <a:r>
              <a:rPr lang="hr-HR" sz="2400" dirty="0" err="1">
                <a:solidFill>
                  <a:srgbClr val="000000"/>
                </a:solidFill>
              </a:rPr>
              <a:t>mikroplastike</a:t>
            </a:r>
            <a:r>
              <a:rPr lang="hr-HR" sz="2400" dirty="0">
                <a:solidFill>
                  <a:srgbClr val="000000"/>
                </a:solidFill>
              </a:rPr>
              <a:t> u ribama i vodi koju mi pijemo</a:t>
            </a:r>
          </a:p>
          <a:p>
            <a:r>
              <a:rPr lang="hr-HR" sz="2400" dirty="0">
                <a:solidFill>
                  <a:srgbClr val="000000"/>
                </a:solidFill>
              </a:rPr>
              <a:t>Odjeću koju više ne koristite možete proslijediti članovima obitelji, donirati u Crveni križ </a:t>
            </a:r>
            <a:r>
              <a:rPr lang="hr-HR" sz="2400" dirty="0" err="1">
                <a:solidFill>
                  <a:srgbClr val="000000"/>
                </a:solidFill>
              </a:rPr>
              <a:t>itd</a:t>
            </a:r>
            <a:r>
              <a:rPr lang="hr-HR" sz="2400" dirty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838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6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8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23E8A98-B0BC-4E88-8ABB-AB6269D0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/>
          </a:bodyPr>
          <a:lstStyle/>
          <a:p>
            <a:endParaRPr lang="hr-HR" sz="4000">
              <a:solidFill>
                <a:srgbClr val="000000"/>
              </a:solidFill>
            </a:endParaRPr>
          </a:p>
        </p:txBody>
      </p:sp>
      <p:sp>
        <p:nvSpPr>
          <p:cNvPr id="31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0850291-67F7-4F7D-A246-2A41AAD66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81" y="76265"/>
            <a:ext cx="1765538" cy="1628710"/>
          </a:xfrm>
          <a:prstGeom prst="rect">
            <a:avLst/>
          </a:prstGeom>
        </p:spPr>
      </p:pic>
      <p:sp>
        <p:nvSpPr>
          <p:cNvPr id="32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60C8A5A-C784-4BCD-8912-AC8FAF447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75" y="3639135"/>
            <a:ext cx="2904475" cy="290447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36534F-CC35-4902-92CB-927BC1AAF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hr-HR" sz="2000" dirty="0">
                <a:solidFill>
                  <a:srgbClr val="000000"/>
                </a:solidFill>
              </a:rPr>
              <a:t>U rijetkim trgovinama poput  možete </a:t>
            </a:r>
            <a:r>
              <a:rPr lang="hr-HR" sz="2000" b="1" dirty="0">
                <a:solidFill>
                  <a:srgbClr val="000000"/>
                </a:solidFill>
              </a:rPr>
              <a:t>donijeti odjeću koju ste ondje kupili i staviti ju u košaru za recikliranje</a:t>
            </a:r>
            <a:r>
              <a:rPr lang="hr-HR" sz="2000" dirty="0">
                <a:solidFill>
                  <a:srgbClr val="000000"/>
                </a:solidFill>
              </a:rPr>
              <a:t>, to je odličan način za recikliranje odjeće i bilo bi savršeno da to počnu raditi i ostali brendovi</a:t>
            </a:r>
          </a:p>
        </p:txBody>
      </p:sp>
    </p:spTree>
    <p:extLst>
      <p:ext uri="{BB962C8B-B14F-4D97-AF65-F5344CB8AC3E}">
        <p14:creationId xmlns:p14="http://schemas.microsoft.com/office/powerpoint/2010/main" val="185884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86D4988-A5DE-4079-AC24-95ED70CC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sz="4100" dirty="0">
                <a:solidFill>
                  <a:srgbClr val="FFFFFF"/>
                </a:solidFill>
                <a:latin typeface="Algerian" panose="04020705040A02060702" pitchFamily="82" charset="0"/>
              </a:rPr>
              <a:t>5.ZAMIJENITE HIGIJENSKE PROIZVODE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B49B7F-BA9C-4E37-9EB3-3A7A19CD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000000"/>
                </a:solidFill>
              </a:rPr>
              <a:t>Većina pakiranja običnih higijenskih proizvoda koje svakodnevno koristimo su od plastike, a i sami proizvodi su puni loših sastojaka za nas</a:t>
            </a:r>
          </a:p>
          <a:p>
            <a:r>
              <a:rPr lang="hr-HR" sz="2400" dirty="0">
                <a:solidFill>
                  <a:srgbClr val="000000"/>
                </a:solidFill>
              </a:rPr>
              <a:t>Na sljedećim linkovima možete vidjeti kako napraviti svoje higijenske proizvode koji su ekološki prihvatljivi i bolji za vas: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000000"/>
                </a:solidFill>
              </a:rPr>
              <a:t>     -Pasta za zube </a:t>
            </a:r>
            <a:r>
              <a:rPr lang="hr-HR" sz="1800" dirty="0">
                <a:hlinkClick r:id="rId3"/>
              </a:rPr>
              <a:t>https://youtu.be/DIpTXQl7qT0</a:t>
            </a:r>
            <a:endParaRPr lang="hr-HR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0000"/>
                </a:solidFill>
              </a:rPr>
              <a:t>     -Dezodorans </a:t>
            </a:r>
            <a:r>
              <a:rPr lang="hr-HR" sz="1800" dirty="0">
                <a:hlinkClick r:id="rId4"/>
              </a:rPr>
              <a:t>https://youtu.be/42Htnp8P9Eg</a:t>
            </a:r>
            <a:endParaRPr lang="hr-HR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0000"/>
                </a:solidFill>
              </a:rPr>
              <a:t>     -Losion </a:t>
            </a:r>
            <a:r>
              <a:rPr lang="hr-HR" sz="1800" dirty="0">
                <a:hlinkClick r:id="rId5"/>
              </a:rPr>
              <a:t>https://youtu.be/KgORGHaPa9U</a:t>
            </a:r>
            <a:endParaRPr lang="hr-H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57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1A4CC90-E81A-4B03-8C94-6821E5FDE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A8AEA4C-5209-4C0B-B9B9-2D78A87D1E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0" r="-1" b="1357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38CD23D4-26BA-4E59-A55A-81578AFA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6F059731-63E0-422B-B3AA-680FC080E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D1A706C7-360D-4E89-98E4-289C5332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6BA198B2-A78E-4D9C-A9E4-B0ED42B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0FE9639-D14C-44A7-AC02-A8A4D031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endParaRPr lang="hr-HR" sz="36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8E22C9-065A-4735-B643-5E8FE877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r>
              <a:rPr lang="hr-HR" sz="2200" dirty="0">
                <a:solidFill>
                  <a:srgbClr val="FEFFFF"/>
                </a:solidFill>
              </a:rPr>
              <a:t>Neke proizvode ne možete napraviti ali to ne znači da ih ne možete kupiti: </a:t>
            </a:r>
            <a:r>
              <a:rPr lang="hr-HR" sz="2200" b="1" dirty="0">
                <a:solidFill>
                  <a:srgbClr val="FEFFFF"/>
                </a:solidFill>
              </a:rPr>
              <a:t>četkica za zube od bambusa, šamponi za kosu u čvrstom stanju </a:t>
            </a:r>
            <a:r>
              <a:rPr lang="hr-HR" sz="2200" b="1" dirty="0" err="1">
                <a:solidFill>
                  <a:srgbClr val="FEFFFF"/>
                </a:solidFill>
              </a:rPr>
              <a:t>itd</a:t>
            </a:r>
            <a:r>
              <a:rPr lang="hr-HR" sz="2200" b="1" dirty="0">
                <a:solidFill>
                  <a:srgbClr val="FEFFFF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869777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odjeća, zavjesa, sag&#10;&#10;Opis je automatski generiran">
            <a:extLst>
              <a:ext uri="{FF2B5EF4-FFF2-40B4-BE49-F238E27FC236}">
                <a16:creationId xmlns:a16="http://schemas.microsoft.com/office/drawing/2014/main" id="{D7EF51E2-CEFF-467E-8134-2EE126130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666309" y="-2667000"/>
            <a:ext cx="6858000" cy="12192000"/>
          </a:xfrm>
          <a:prstGeom prst="rect">
            <a:avLst/>
          </a:prstGeom>
        </p:spPr>
      </p:pic>
      <p:sp>
        <p:nvSpPr>
          <p:cNvPr id="40" name="Rectangle 3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7E6DFBE-582D-41F6-A72E-39EBEDED0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pPr algn="l"/>
            <a:r>
              <a:rPr lang="hr-HR" sz="2600" dirty="0">
                <a:latin typeface="Algerian" panose="04020705040A02060702" pitchFamily="82" charset="0"/>
              </a:rPr>
              <a:t>HVALA NA PAŽNJI!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E60A362-EDD1-4540-9BA9-62A01780A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pPr algn="l"/>
            <a:r>
              <a:rPr lang="hr-HR" sz="1700">
                <a:latin typeface="Algerian" panose="04020705040A02060702" pitchFamily="82" charset="0"/>
              </a:rPr>
              <a:t>UZ OVE MALE KORAKE MOŽEMO SPASITI NAŠ PLANET ZEMLJU…..</a:t>
            </a:r>
            <a:endParaRPr lang="hr-HR" sz="1700" dirty="0">
              <a:latin typeface="Algerian" panose="04020705040A02060702" pitchFamily="8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AEF58CC-961D-438E-BC54-2FF83C4392F7}"/>
              </a:ext>
            </a:extLst>
          </p:cNvPr>
          <p:cNvSpPr txBox="1"/>
          <p:nvPr/>
        </p:nvSpPr>
        <p:spPr>
          <a:xfrm>
            <a:off x="359009" y="6400800"/>
            <a:ext cx="299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Pripremila </a:t>
            </a:r>
            <a:r>
              <a:rPr lang="hr-HR" dirty="0" err="1"/>
              <a:t>učenica:Karla</a:t>
            </a:r>
            <a:r>
              <a:rPr lang="hr-HR" dirty="0"/>
              <a:t> Mak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9DA31E8-B1A4-4149-93AB-9DF19A1929B6}"/>
              </a:ext>
            </a:extLst>
          </p:cNvPr>
          <p:cNvSpPr txBox="1"/>
          <p:nvPr/>
        </p:nvSpPr>
        <p:spPr>
          <a:xfrm>
            <a:off x="7805530" y="6414052"/>
            <a:ext cx="34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Mentorica:Rajka</a:t>
            </a:r>
            <a:r>
              <a:rPr lang="hr-HR" dirty="0"/>
              <a:t> Avirović Gaća</a:t>
            </a:r>
          </a:p>
        </p:txBody>
      </p:sp>
    </p:spTree>
    <p:extLst>
      <p:ext uri="{BB962C8B-B14F-4D97-AF65-F5344CB8AC3E}">
        <p14:creationId xmlns:p14="http://schemas.microsoft.com/office/powerpoint/2010/main" val="3455382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8B9A34CA010544B93FD354F4C014E7" ma:contentTypeVersion="7" ma:contentTypeDescription="Stvaranje novog dokumenta." ma:contentTypeScope="" ma:versionID="95d6784700f89ff08aeebd75fbd11b8d">
  <xsd:schema xmlns:xsd="http://www.w3.org/2001/XMLSchema" xmlns:xs="http://www.w3.org/2001/XMLSchema" xmlns:p="http://schemas.microsoft.com/office/2006/metadata/properties" xmlns:ns2="7860e2f3-0f56-45f6-8d0e-f2d61dac2dcf" targetNamespace="http://schemas.microsoft.com/office/2006/metadata/properties" ma:root="true" ma:fieldsID="c0c8148017b78b798c8dd9b180ff81f5" ns2:_="">
    <xsd:import namespace="7860e2f3-0f56-45f6-8d0e-f2d61dac2d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0e2f3-0f56-45f6-8d0e-f2d61dac2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E9C3EC-9327-457D-ABA3-8C6E8AD9619D}"/>
</file>

<file path=customXml/itemProps2.xml><?xml version="1.0" encoding="utf-8"?>
<ds:datastoreItem xmlns:ds="http://schemas.openxmlformats.org/officeDocument/2006/customXml" ds:itemID="{CC742EBF-4FA7-453D-8E3A-6F485151BCDB}"/>
</file>

<file path=customXml/itemProps3.xml><?xml version="1.0" encoding="utf-8"?>
<ds:datastoreItem xmlns:ds="http://schemas.openxmlformats.org/officeDocument/2006/customXml" ds:itemID="{8F27ED68-6AA4-411E-AF7D-2EE39646B58F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500</Words>
  <Application>Microsoft Office PowerPoint</Application>
  <PresentationFormat>Široki zaslon</PresentationFormat>
  <Paragraphs>34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Tema sustava Office</vt:lpstr>
      <vt:lpstr>ODRŽIVI RAZVOJ-KRATKI VODIČ ZA EkOLOŠKI ODRŽIVO KUĆANSTVO</vt:lpstr>
      <vt:lpstr>1.IZBACITE PLASTIČNE VREĆICE IZ SVAKODNEVNE UPORABE</vt:lpstr>
      <vt:lpstr>2.NEMOJTE KUPOVATI VOĆE I POVRĆE KOJE JE U PLASTIČNOM PAKIRANJ </vt:lpstr>
      <vt:lpstr>3.PRESTANITE KORISTITI PLASTIČNE SLAMKE U SVOJIM KUĆANSTVIMA</vt:lpstr>
      <vt:lpstr>4.RECIKLIRAJTE ODJEĆU</vt:lpstr>
      <vt:lpstr>PowerPoint prezentacija</vt:lpstr>
      <vt:lpstr>5.ZAMIJENITE HIGIJENSKE PROIZVODE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ODRŽIVI RAZVOJ-KRATKI VODIČ ZA EkOLOŠKI ODRŽIVO KUĆANSTVO</dc:title>
  <dc:creator>RAJKA Avirović Gaća</dc:creator>
  <cp:lastModifiedBy>RAJKA Avirović Gaća</cp:lastModifiedBy>
  <cp:revision>3</cp:revision>
  <dcterms:created xsi:type="dcterms:W3CDTF">2020-04-22T13:33:04Z</dcterms:created>
  <dcterms:modified xsi:type="dcterms:W3CDTF">2020-04-22T13:44:23Z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0x010100878B9A34CA010544B93FD354F4C014E7</vt:lpwstr>
  </property>
</Properties>
</file>