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6DFF8-D1BA-4493-913C-40F736CC6FA1}" type="datetimeFigureOut">
              <a:rPr lang="hr-HR" smtClean="0"/>
              <a:t>29.12.2017.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37F0BE8E-8983-4C59-85EE-88E97967022F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314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6DFF8-D1BA-4493-913C-40F736CC6FA1}" type="datetimeFigureOut">
              <a:rPr lang="hr-HR" smtClean="0"/>
              <a:t>29.12.2017.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BE8E-8983-4C59-85EE-88E97967022F}" type="slidenum">
              <a:rPr lang="hr-HR" smtClean="0"/>
              <a:t>‹#›</a:t>
            </a:fld>
            <a:endParaRPr lang="hr-HR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8340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6DFF8-D1BA-4493-913C-40F736CC6FA1}" type="datetimeFigureOut">
              <a:rPr lang="hr-HR" smtClean="0"/>
              <a:t>29.12.2017.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BE8E-8983-4C59-85EE-88E97967022F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0989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6DFF8-D1BA-4493-913C-40F736CC6FA1}" type="datetimeFigureOut">
              <a:rPr lang="hr-HR" smtClean="0"/>
              <a:t>29.12.2017.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BE8E-8983-4C59-85EE-88E97967022F}" type="slidenum">
              <a:rPr lang="hr-HR" smtClean="0"/>
              <a:t>‹#›</a:t>
            </a:fld>
            <a:endParaRPr lang="hr-HR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2479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6DFF8-D1BA-4493-913C-40F736CC6FA1}" type="datetimeFigureOut">
              <a:rPr lang="hr-HR" smtClean="0"/>
              <a:t>29.12.2017.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BE8E-8983-4C59-85EE-88E97967022F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5180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6DFF8-D1BA-4493-913C-40F736CC6FA1}" type="datetimeFigureOut">
              <a:rPr lang="hr-HR" smtClean="0"/>
              <a:t>29.12.2017.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BE8E-8983-4C59-85EE-88E97967022F}" type="slidenum">
              <a:rPr lang="hr-HR" smtClean="0"/>
              <a:t>‹#›</a:t>
            </a:fld>
            <a:endParaRPr lang="hr-HR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004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6DFF8-D1BA-4493-913C-40F736CC6FA1}" type="datetimeFigureOut">
              <a:rPr lang="hr-HR" smtClean="0"/>
              <a:t>29.12.2017.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BE8E-8983-4C59-85EE-88E97967022F}" type="slidenum">
              <a:rPr lang="hr-HR" smtClean="0"/>
              <a:t>‹#›</a:t>
            </a:fld>
            <a:endParaRPr lang="hr-HR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3948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6DFF8-D1BA-4493-913C-40F736CC6FA1}" type="datetimeFigureOut">
              <a:rPr lang="hr-HR" smtClean="0"/>
              <a:t>29.12.2017.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BE8E-8983-4C59-85EE-88E97967022F}" type="slidenum">
              <a:rPr lang="hr-HR" smtClean="0"/>
              <a:t>‹#›</a:t>
            </a:fld>
            <a:endParaRPr lang="hr-HR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9638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6DFF8-D1BA-4493-913C-40F736CC6FA1}" type="datetimeFigureOut">
              <a:rPr lang="hr-HR" smtClean="0"/>
              <a:t>29.12.2017.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BE8E-8983-4C59-85EE-88E9796702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92639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6DFF8-D1BA-4493-913C-40F736CC6FA1}" type="datetimeFigureOut">
              <a:rPr lang="hr-HR" smtClean="0"/>
              <a:t>29.12.2017.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BE8E-8983-4C59-85EE-88E97967022F}" type="slidenum">
              <a:rPr lang="hr-HR" smtClean="0"/>
              <a:t>‹#›</a:t>
            </a:fld>
            <a:endParaRPr lang="hr-HR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246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9556DFF8-D1BA-4493-913C-40F736CC6FA1}" type="datetimeFigureOut">
              <a:rPr lang="hr-HR" smtClean="0"/>
              <a:t>29.12.2017.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BE8E-8983-4C59-85EE-88E97967022F}" type="slidenum">
              <a:rPr lang="hr-HR" smtClean="0"/>
              <a:t>‹#›</a:t>
            </a:fld>
            <a:endParaRPr lang="hr-H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922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6DFF8-D1BA-4493-913C-40F736CC6FA1}" type="datetimeFigureOut">
              <a:rPr lang="hr-HR" smtClean="0"/>
              <a:t>29.12.2017.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7F0BE8E-8983-4C59-85EE-88E97967022F}" type="slidenum">
              <a:rPr lang="hr-HR" smtClean="0"/>
              <a:t>‹#›</a:t>
            </a:fld>
            <a:endParaRPr lang="hr-HR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9799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g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20 dana dobrote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84" y="1018382"/>
            <a:ext cx="10280468" cy="4894473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3013165" y="95052"/>
            <a:ext cx="74197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 DANA DOBROTE</a:t>
            </a:r>
            <a:endParaRPr lang="hr-HR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1031966" y="5238206"/>
            <a:ext cx="5799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Područna škola Bakić</a:t>
            </a:r>
          </a:p>
          <a:p>
            <a:r>
              <a:rPr lang="hr-HR" dirty="0" smtClean="0"/>
              <a:t>Učenici 3. i 4. razreda i učiteljica Biljana </a:t>
            </a:r>
            <a:r>
              <a:rPr lang="hr-HR" dirty="0" err="1" smtClean="0"/>
              <a:t>Jelenčić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8944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8725989" y="548639"/>
            <a:ext cx="30436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9. DAN</a:t>
            </a:r>
          </a:p>
          <a:p>
            <a:endParaRPr lang="hr-HR" dirty="0"/>
          </a:p>
          <a:p>
            <a:r>
              <a:rPr lang="hr-HR" dirty="0" smtClean="0"/>
              <a:t>Radionica s roditeljima</a:t>
            </a:r>
          </a:p>
          <a:p>
            <a:r>
              <a:rPr lang="hr-HR" dirty="0" smtClean="0"/>
              <a:t>Izrađujemo božićne ukrase</a:t>
            </a:r>
            <a:endParaRPr lang="hr-HR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43" y="289592"/>
            <a:ext cx="3572800" cy="2678262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516" y="3148150"/>
            <a:ext cx="3676853" cy="275626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08" y="3135086"/>
            <a:ext cx="3692435" cy="276932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517" y="223591"/>
            <a:ext cx="3676852" cy="275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0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8660674" y="613954"/>
            <a:ext cx="31742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10. DAN</a:t>
            </a:r>
          </a:p>
          <a:p>
            <a:endParaRPr lang="hr-HR" dirty="0" smtClean="0"/>
          </a:p>
          <a:p>
            <a:r>
              <a:rPr lang="hr-HR" dirty="0" smtClean="0"/>
              <a:t>Pomozi u kućanskim poslovima</a:t>
            </a:r>
          </a:p>
          <a:p>
            <a:r>
              <a:rPr lang="hr-HR" dirty="0" smtClean="0"/>
              <a:t>Operi suđe, pospremi sobu...</a:t>
            </a:r>
            <a:endParaRPr lang="hr-HR" dirty="0"/>
          </a:p>
          <a:p>
            <a:pPr marL="342900" indent="-342900">
              <a:buAutoNum type="arabicPlain" startAt="10"/>
            </a:pPr>
            <a:endParaRPr lang="hr-HR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719" y="1956775"/>
            <a:ext cx="2529030" cy="3416081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64" y="254582"/>
            <a:ext cx="2154573" cy="3416081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211" y="203699"/>
            <a:ext cx="2525051" cy="3522381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10" y="4010297"/>
            <a:ext cx="3243943" cy="1946366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224" y="2419670"/>
            <a:ext cx="2076994" cy="310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78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8125097" y="587829"/>
            <a:ext cx="30697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11. DAN</a:t>
            </a:r>
          </a:p>
          <a:p>
            <a:endParaRPr lang="hr-HR" dirty="0"/>
          </a:p>
          <a:p>
            <a:r>
              <a:rPr lang="hr-HR" dirty="0" smtClean="0"/>
              <a:t>Izrađujemo čestitke</a:t>
            </a:r>
            <a:endParaRPr lang="hr-HR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83" y="461133"/>
            <a:ext cx="6355189" cy="476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01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8778240" y="431074"/>
            <a:ext cx="2468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12. DAN</a:t>
            </a:r>
          </a:p>
          <a:p>
            <a:endParaRPr lang="hr-HR" dirty="0"/>
          </a:p>
          <a:p>
            <a:r>
              <a:rPr lang="hr-HR" dirty="0" smtClean="0"/>
              <a:t>Dan smijeha</a:t>
            </a:r>
          </a:p>
          <a:p>
            <a:r>
              <a:rPr lang="hr-HR" dirty="0" smtClean="0"/>
              <a:t>Pričamo viceve</a:t>
            </a:r>
            <a:endParaRPr lang="hr-HR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20" y="195942"/>
            <a:ext cx="3380615" cy="253419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341" y="2838434"/>
            <a:ext cx="2408894" cy="321346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996" y="2838434"/>
            <a:ext cx="2408893" cy="3213463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996" y="195942"/>
            <a:ext cx="3371644" cy="252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93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8294914" y="666206"/>
            <a:ext cx="38970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13. DAN</a:t>
            </a:r>
          </a:p>
          <a:p>
            <a:endParaRPr lang="hr-HR" dirty="0"/>
          </a:p>
          <a:p>
            <a:r>
              <a:rPr lang="hr-HR" dirty="0" smtClean="0"/>
              <a:t>Uređujemo učionicu božićnim ukrasima</a:t>
            </a:r>
            <a:endParaRPr lang="hr-HR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33" y="283250"/>
            <a:ext cx="4857431" cy="2612572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82" y="3012224"/>
            <a:ext cx="4857430" cy="304732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659" y="1903044"/>
            <a:ext cx="2871152" cy="400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58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8281851" y="378823"/>
            <a:ext cx="37621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14. DAN</a:t>
            </a:r>
          </a:p>
          <a:p>
            <a:endParaRPr lang="hr-HR" dirty="0"/>
          </a:p>
          <a:p>
            <a:r>
              <a:rPr lang="hr-HR" dirty="0" smtClean="0"/>
              <a:t>Skupljamo igračke za djecu kojoj je to potrebno (darovati ih u Crveni križ)</a:t>
            </a:r>
            <a:endParaRPr lang="hr-HR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08" y="522514"/>
            <a:ext cx="3174274" cy="4232365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366" y="1802675"/>
            <a:ext cx="4598127" cy="344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85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8778240" y="770709"/>
            <a:ext cx="31612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15. DAN</a:t>
            </a:r>
          </a:p>
          <a:p>
            <a:endParaRPr lang="hr-HR" dirty="0"/>
          </a:p>
          <a:p>
            <a:r>
              <a:rPr lang="hr-HR" dirty="0" smtClean="0"/>
              <a:t>Zagrli roditelji i reci im koliko ih zaista voliš</a:t>
            </a:r>
            <a:endParaRPr lang="hr-HR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19" y="209141"/>
            <a:ext cx="3711212" cy="2794807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20" y="3370216"/>
            <a:ext cx="3347789" cy="259950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738" y="207687"/>
            <a:ext cx="3801291" cy="288010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663" y="3234045"/>
            <a:ext cx="3735979" cy="2599509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996" y="3237878"/>
            <a:ext cx="3642462" cy="273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38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8268789" y="0"/>
            <a:ext cx="37229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 smtClean="0"/>
          </a:p>
          <a:p>
            <a:r>
              <a:rPr lang="hr-HR" dirty="0" smtClean="0"/>
              <a:t>16. DAN</a:t>
            </a:r>
          </a:p>
          <a:p>
            <a:endParaRPr lang="hr-HR" dirty="0"/>
          </a:p>
          <a:p>
            <a:r>
              <a:rPr lang="hr-HR" dirty="0" smtClean="0"/>
              <a:t>Igraj s prijateljima društvene igre </a:t>
            </a:r>
            <a:endParaRPr lang="hr-HR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27" y="254725"/>
            <a:ext cx="3657600" cy="274320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84" y="3102428"/>
            <a:ext cx="3744686" cy="280851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828" y="382087"/>
            <a:ext cx="3923756" cy="523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3347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9000309" y="600891"/>
            <a:ext cx="24950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17. DAN</a:t>
            </a:r>
          </a:p>
          <a:p>
            <a:endParaRPr lang="hr-HR" dirty="0"/>
          </a:p>
          <a:p>
            <a:r>
              <a:rPr lang="hr-HR" dirty="0" smtClean="0"/>
              <a:t>Nazovi baku ili djeda</a:t>
            </a:r>
            <a:endParaRPr lang="hr-HR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428" y="1524221"/>
            <a:ext cx="2468744" cy="4388879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21" y="314233"/>
            <a:ext cx="2693671" cy="359156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528" y="600891"/>
            <a:ext cx="2561264" cy="427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5195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8268789" y="169817"/>
            <a:ext cx="32657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 smtClean="0"/>
          </a:p>
          <a:p>
            <a:r>
              <a:rPr lang="hr-HR" dirty="0" smtClean="0"/>
              <a:t>18. DAN</a:t>
            </a:r>
          </a:p>
          <a:p>
            <a:endParaRPr lang="hr-HR" dirty="0"/>
          </a:p>
          <a:p>
            <a:r>
              <a:rPr lang="hr-HR" dirty="0" smtClean="0"/>
              <a:t>Napraviti ćemo čestitku za prijatelje iz kombiniranog razrednog odjela 1. i 2. razreda</a:t>
            </a:r>
            <a:endParaRPr lang="hr-HR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" y="117156"/>
            <a:ext cx="4036425" cy="2752998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907" y="821825"/>
            <a:ext cx="3072493" cy="409665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3013846"/>
            <a:ext cx="4036424" cy="302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661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7511143" y="1933303"/>
            <a:ext cx="33049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hr-HR" dirty="0" smtClean="0"/>
              <a:t>DAN</a:t>
            </a:r>
          </a:p>
          <a:p>
            <a:pPr marL="342900" indent="-342900">
              <a:buAutoNum type="arabicPeriod"/>
            </a:pPr>
            <a:endParaRPr lang="hr-HR" dirty="0"/>
          </a:p>
          <a:p>
            <a:r>
              <a:rPr lang="hr-HR" dirty="0" smtClean="0"/>
              <a:t>Dogovor oko provođenja projekta </a:t>
            </a:r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30" y="278814"/>
            <a:ext cx="4155424" cy="554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96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8791303" y="914400"/>
            <a:ext cx="30697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19. DAN</a:t>
            </a:r>
          </a:p>
          <a:p>
            <a:endParaRPr lang="hr-HR" dirty="0"/>
          </a:p>
          <a:p>
            <a:r>
              <a:rPr lang="hr-HR" dirty="0" smtClean="0"/>
              <a:t>Pripremamo božićnu priredbu ‘Božićna čarolija’ u mjesnom domu Bakić</a:t>
            </a:r>
            <a:endParaRPr lang="hr-HR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88" y="169817"/>
            <a:ext cx="3692435" cy="2769326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07" y="3108598"/>
            <a:ext cx="3709851" cy="278238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156" y="139712"/>
            <a:ext cx="3633438" cy="255123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227" y="2939143"/>
            <a:ext cx="2340973" cy="312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6901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8268788" y="770709"/>
            <a:ext cx="3709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20. DAN</a:t>
            </a:r>
          </a:p>
          <a:p>
            <a:endParaRPr lang="hr-HR" dirty="0" smtClean="0"/>
          </a:p>
          <a:p>
            <a:r>
              <a:rPr lang="hr-HR" dirty="0" smtClean="0"/>
              <a:t>Razredna proslava povodom  Božića i otkrivanje tajnog prijatelj</a:t>
            </a:r>
            <a:endParaRPr lang="hr-HR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53" y="253635"/>
            <a:ext cx="2576104" cy="3434805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099" y="1168762"/>
            <a:ext cx="2508069" cy="334409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571" y="1971037"/>
            <a:ext cx="2871653" cy="382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618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8791302" y="822960"/>
            <a:ext cx="27562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2. DAN</a:t>
            </a:r>
          </a:p>
          <a:p>
            <a:endParaRPr lang="hr-HR" dirty="0"/>
          </a:p>
          <a:p>
            <a:r>
              <a:rPr lang="hr-HR" dirty="0" smtClean="0"/>
              <a:t>Tajni zadatak: Anđeo čuvar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81" y="180054"/>
            <a:ext cx="2267737" cy="302516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451" y="1692634"/>
            <a:ext cx="2312125" cy="308437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709" y="315502"/>
            <a:ext cx="2638697" cy="352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75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7863840" y="653144"/>
            <a:ext cx="4153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3. DAN</a:t>
            </a:r>
          </a:p>
          <a:p>
            <a:endParaRPr lang="hr-HR" dirty="0"/>
          </a:p>
          <a:p>
            <a:r>
              <a:rPr lang="hr-HR" dirty="0" smtClean="0"/>
              <a:t>Napiši lijepu riječ </a:t>
            </a:r>
            <a:r>
              <a:rPr lang="hr-HR" dirty="0" smtClean="0"/>
              <a:t>prijatelju i učiteljici</a:t>
            </a:r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66908" y="-224014"/>
            <a:ext cx="4470242" cy="596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5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9731828" y="1203564"/>
            <a:ext cx="2155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4. DAN</a:t>
            </a:r>
          </a:p>
          <a:p>
            <a:r>
              <a:rPr lang="hr-HR" dirty="0" smtClean="0"/>
              <a:t>Dan zagrljaja</a:t>
            </a:r>
            <a:endParaRPr lang="hr-HR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64" y="237046"/>
            <a:ext cx="2470316" cy="3295401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890" y="1203564"/>
            <a:ext cx="2463705" cy="328658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150" y="167342"/>
            <a:ext cx="2522568" cy="336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87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8699863" y="731520"/>
            <a:ext cx="34921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5. DAN </a:t>
            </a:r>
          </a:p>
          <a:p>
            <a:endParaRPr lang="hr-HR" dirty="0" smtClean="0"/>
          </a:p>
          <a:p>
            <a:r>
              <a:rPr lang="hr-HR" dirty="0" smtClean="0"/>
              <a:t>Napiši lijepu poruku članu svoje obitelju</a:t>
            </a:r>
            <a:endParaRPr lang="hr-HR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30" y="156754"/>
            <a:ext cx="2467646" cy="329184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952" y="1005840"/>
            <a:ext cx="2483379" cy="331282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507" y="1997163"/>
            <a:ext cx="2612859" cy="348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05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8699863" y="627017"/>
            <a:ext cx="3644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6. DAN</a:t>
            </a:r>
          </a:p>
          <a:p>
            <a:endParaRPr lang="hr-HR" dirty="0"/>
          </a:p>
          <a:p>
            <a:r>
              <a:rPr lang="hr-HR" dirty="0" smtClean="0"/>
              <a:t>Očisti čizmicu- stiže Sv. Nikola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18" y="109784"/>
            <a:ext cx="2564327" cy="3417395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992" y="123361"/>
            <a:ext cx="2374626" cy="3390243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704" y="3700915"/>
            <a:ext cx="3975115" cy="238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1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7824651" y="822960"/>
            <a:ext cx="41017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7. DAN</a:t>
            </a:r>
          </a:p>
          <a:p>
            <a:endParaRPr lang="hr-HR" dirty="0"/>
          </a:p>
          <a:p>
            <a:r>
              <a:rPr lang="hr-HR" dirty="0" smtClean="0"/>
              <a:t>Dan slatkiša</a:t>
            </a:r>
          </a:p>
          <a:p>
            <a:r>
              <a:rPr lang="hr-HR" dirty="0" smtClean="0"/>
              <a:t>Donesi jedan slatkiš u školu koji ćeš podijeliti s prijateljem iz razreda</a:t>
            </a:r>
            <a:endParaRPr lang="hr-HR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53" y="175103"/>
            <a:ext cx="2078741" cy="277304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954" y="109377"/>
            <a:ext cx="4193178" cy="283696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674" y="3113220"/>
            <a:ext cx="4193178" cy="2821193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37" y="3113220"/>
            <a:ext cx="3502593" cy="282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61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9144000" y="600891"/>
            <a:ext cx="2808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8. DAN</a:t>
            </a:r>
          </a:p>
          <a:p>
            <a:endParaRPr lang="hr-HR" dirty="0"/>
          </a:p>
          <a:p>
            <a:r>
              <a:rPr lang="hr-HR" dirty="0" smtClean="0"/>
              <a:t>Dan pozitivnih misli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30" y="400816"/>
            <a:ext cx="2392407" cy="319147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079" y="1459682"/>
            <a:ext cx="4654001" cy="348875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975" y="2290465"/>
            <a:ext cx="2513261" cy="335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03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</TotalTime>
  <Words>217</Words>
  <Application>Microsoft Office PowerPoint</Application>
  <PresentationFormat>Široki zaslon</PresentationFormat>
  <Paragraphs>69</Paragraphs>
  <Slides>21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21</vt:i4>
      </vt:variant>
    </vt:vector>
  </HeadingPairs>
  <TitlesOfParts>
    <vt:vector size="24" baseType="lpstr">
      <vt:lpstr>Arial</vt:lpstr>
      <vt:lpstr>Gill Sans MT</vt:lpstr>
      <vt:lpstr>Gallery</vt:lpstr>
      <vt:lpstr>20 dana dobrote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 dana dobrote</dc:title>
  <dc:creator>Korisnik</dc:creator>
  <cp:lastModifiedBy>Korisnik</cp:lastModifiedBy>
  <cp:revision>12</cp:revision>
  <dcterms:created xsi:type="dcterms:W3CDTF">2017-12-29T15:25:09Z</dcterms:created>
  <dcterms:modified xsi:type="dcterms:W3CDTF">2017-12-29T17:30:51Z</dcterms:modified>
</cp:coreProperties>
</file>